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"/>
  </p:notesMasterIdLst>
  <p:sldIdLst>
    <p:sldId id="259" r:id="rId2"/>
    <p:sldId id="256" r:id="rId3"/>
    <p:sldId id="257" r:id="rId4"/>
    <p:sldId id="258" r:id="rId5"/>
    <p:sldId id="260" r:id="rId6"/>
  </p:sldIdLst>
  <p:sldSz cx="35999738" cy="43200638"/>
  <p:notesSz cx="9144000" cy="6858000"/>
  <p:defaultTextStyle>
    <a:defPPr>
      <a:defRPr lang="ko-KR"/>
    </a:defPPr>
    <a:lvl1pPr marL="0" algn="l" defTabSz="2764780" rtl="0" eaLnBrk="1" latinLnBrk="1" hangingPunct="1">
      <a:defRPr sz="5442" kern="1200">
        <a:solidFill>
          <a:schemeClr val="tx1"/>
        </a:solidFill>
        <a:latin typeface="+mn-lt"/>
        <a:ea typeface="+mn-ea"/>
        <a:cs typeface="+mn-cs"/>
      </a:defRPr>
    </a:lvl1pPr>
    <a:lvl2pPr marL="1382390" algn="l" defTabSz="2764780" rtl="0" eaLnBrk="1" latinLnBrk="1" hangingPunct="1">
      <a:defRPr sz="5442" kern="1200">
        <a:solidFill>
          <a:schemeClr val="tx1"/>
        </a:solidFill>
        <a:latin typeface="+mn-lt"/>
        <a:ea typeface="+mn-ea"/>
        <a:cs typeface="+mn-cs"/>
      </a:defRPr>
    </a:lvl2pPr>
    <a:lvl3pPr marL="2764780" algn="l" defTabSz="2764780" rtl="0" eaLnBrk="1" latinLnBrk="1" hangingPunct="1">
      <a:defRPr sz="5442" kern="1200">
        <a:solidFill>
          <a:schemeClr val="tx1"/>
        </a:solidFill>
        <a:latin typeface="+mn-lt"/>
        <a:ea typeface="+mn-ea"/>
        <a:cs typeface="+mn-cs"/>
      </a:defRPr>
    </a:lvl3pPr>
    <a:lvl4pPr marL="4147170" algn="l" defTabSz="2764780" rtl="0" eaLnBrk="1" latinLnBrk="1" hangingPunct="1">
      <a:defRPr sz="5442" kern="1200">
        <a:solidFill>
          <a:schemeClr val="tx1"/>
        </a:solidFill>
        <a:latin typeface="+mn-lt"/>
        <a:ea typeface="+mn-ea"/>
        <a:cs typeface="+mn-cs"/>
      </a:defRPr>
    </a:lvl4pPr>
    <a:lvl5pPr marL="5529560" algn="l" defTabSz="2764780" rtl="0" eaLnBrk="1" latinLnBrk="1" hangingPunct="1">
      <a:defRPr sz="5442" kern="1200">
        <a:solidFill>
          <a:schemeClr val="tx1"/>
        </a:solidFill>
        <a:latin typeface="+mn-lt"/>
        <a:ea typeface="+mn-ea"/>
        <a:cs typeface="+mn-cs"/>
      </a:defRPr>
    </a:lvl5pPr>
    <a:lvl6pPr marL="6911950" algn="l" defTabSz="2764780" rtl="0" eaLnBrk="1" latinLnBrk="1" hangingPunct="1">
      <a:defRPr sz="5442" kern="1200">
        <a:solidFill>
          <a:schemeClr val="tx1"/>
        </a:solidFill>
        <a:latin typeface="+mn-lt"/>
        <a:ea typeface="+mn-ea"/>
        <a:cs typeface="+mn-cs"/>
      </a:defRPr>
    </a:lvl6pPr>
    <a:lvl7pPr marL="8294340" algn="l" defTabSz="2764780" rtl="0" eaLnBrk="1" latinLnBrk="1" hangingPunct="1">
      <a:defRPr sz="5442" kern="1200">
        <a:solidFill>
          <a:schemeClr val="tx1"/>
        </a:solidFill>
        <a:latin typeface="+mn-lt"/>
        <a:ea typeface="+mn-ea"/>
        <a:cs typeface="+mn-cs"/>
      </a:defRPr>
    </a:lvl7pPr>
    <a:lvl8pPr marL="9676729" algn="l" defTabSz="2764780" rtl="0" eaLnBrk="1" latinLnBrk="1" hangingPunct="1">
      <a:defRPr sz="5442" kern="1200">
        <a:solidFill>
          <a:schemeClr val="tx1"/>
        </a:solidFill>
        <a:latin typeface="+mn-lt"/>
        <a:ea typeface="+mn-ea"/>
        <a:cs typeface="+mn-cs"/>
      </a:defRPr>
    </a:lvl8pPr>
    <a:lvl9pPr marL="11059119" algn="l" defTabSz="2764780" rtl="0" eaLnBrk="1" latinLnBrk="1" hangingPunct="1">
      <a:defRPr sz="544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59" autoAdjust="0"/>
    <p:restoredTop sz="94660"/>
  </p:normalViewPr>
  <p:slideViewPr>
    <p:cSldViewPr snapToGrid="0">
      <p:cViewPr>
        <p:scale>
          <a:sx n="50" d="100"/>
          <a:sy n="50" d="100"/>
        </p:scale>
        <p:origin x="42" y="-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0C5F8-A527-4EB7-9BAA-935FBDABD37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608388" y="857250"/>
            <a:ext cx="1927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F5A54F-5B9A-4DF9-8303-98D85BE116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23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764780" rtl="0" eaLnBrk="1" latinLnBrk="1" hangingPunct="1">
      <a:defRPr sz="3628" kern="1200">
        <a:solidFill>
          <a:schemeClr val="tx1"/>
        </a:solidFill>
        <a:latin typeface="+mn-lt"/>
        <a:ea typeface="+mn-ea"/>
        <a:cs typeface="+mn-cs"/>
      </a:defRPr>
    </a:lvl1pPr>
    <a:lvl2pPr marL="1382390" algn="l" defTabSz="2764780" rtl="0" eaLnBrk="1" latinLnBrk="1" hangingPunct="1">
      <a:defRPr sz="3628" kern="1200">
        <a:solidFill>
          <a:schemeClr val="tx1"/>
        </a:solidFill>
        <a:latin typeface="+mn-lt"/>
        <a:ea typeface="+mn-ea"/>
        <a:cs typeface="+mn-cs"/>
      </a:defRPr>
    </a:lvl2pPr>
    <a:lvl3pPr marL="2764780" algn="l" defTabSz="2764780" rtl="0" eaLnBrk="1" latinLnBrk="1" hangingPunct="1">
      <a:defRPr sz="3628" kern="1200">
        <a:solidFill>
          <a:schemeClr val="tx1"/>
        </a:solidFill>
        <a:latin typeface="+mn-lt"/>
        <a:ea typeface="+mn-ea"/>
        <a:cs typeface="+mn-cs"/>
      </a:defRPr>
    </a:lvl3pPr>
    <a:lvl4pPr marL="4147170" algn="l" defTabSz="2764780" rtl="0" eaLnBrk="1" latinLnBrk="1" hangingPunct="1">
      <a:defRPr sz="3628" kern="1200">
        <a:solidFill>
          <a:schemeClr val="tx1"/>
        </a:solidFill>
        <a:latin typeface="+mn-lt"/>
        <a:ea typeface="+mn-ea"/>
        <a:cs typeface="+mn-cs"/>
      </a:defRPr>
    </a:lvl4pPr>
    <a:lvl5pPr marL="5529560" algn="l" defTabSz="2764780" rtl="0" eaLnBrk="1" latinLnBrk="1" hangingPunct="1">
      <a:defRPr sz="3628" kern="1200">
        <a:solidFill>
          <a:schemeClr val="tx1"/>
        </a:solidFill>
        <a:latin typeface="+mn-lt"/>
        <a:ea typeface="+mn-ea"/>
        <a:cs typeface="+mn-cs"/>
      </a:defRPr>
    </a:lvl5pPr>
    <a:lvl6pPr marL="6911950" algn="l" defTabSz="2764780" rtl="0" eaLnBrk="1" latinLnBrk="1" hangingPunct="1">
      <a:defRPr sz="3628" kern="1200">
        <a:solidFill>
          <a:schemeClr val="tx1"/>
        </a:solidFill>
        <a:latin typeface="+mn-lt"/>
        <a:ea typeface="+mn-ea"/>
        <a:cs typeface="+mn-cs"/>
      </a:defRPr>
    </a:lvl6pPr>
    <a:lvl7pPr marL="8294340" algn="l" defTabSz="2764780" rtl="0" eaLnBrk="1" latinLnBrk="1" hangingPunct="1">
      <a:defRPr sz="3628" kern="1200">
        <a:solidFill>
          <a:schemeClr val="tx1"/>
        </a:solidFill>
        <a:latin typeface="+mn-lt"/>
        <a:ea typeface="+mn-ea"/>
        <a:cs typeface="+mn-cs"/>
      </a:defRPr>
    </a:lvl7pPr>
    <a:lvl8pPr marL="9676729" algn="l" defTabSz="2764780" rtl="0" eaLnBrk="1" latinLnBrk="1" hangingPunct="1">
      <a:defRPr sz="3628" kern="1200">
        <a:solidFill>
          <a:schemeClr val="tx1"/>
        </a:solidFill>
        <a:latin typeface="+mn-lt"/>
        <a:ea typeface="+mn-ea"/>
        <a:cs typeface="+mn-cs"/>
      </a:defRPr>
    </a:lvl8pPr>
    <a:lvl9pPr marL="11059119" algn="l" defTabSz="2764780" rtl="0" eaLnBrk="1" latinLnBrk="1" hangingPunct="1">
      <a:defRPr sz="36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8388" y="857250"/>
            <a:ext cx="19272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F5A54F-5B9A-4DF9-8303-98D85BE116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245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F5A54F-5B9A-4DF9-8303-98D85BE116D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5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7070108"/>
            <a:ext cx="30599777" cy="15040222"/>
          </a:xfrm>
        </p:spPr>
        <p:txBody>
          <a:bodyPr anchor="b"/>
          <a:lstStyle>
            <a:lvl1pPr algn="ctr">
              <a:defRPr sz="23622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22690338"/>
            <a:ext cx="26999804" cy="10430151"/>
          </a:xfrm>
        </p:spPr>
        <p:txBody>
          <a:bodyPr/>
          <a:lstStyle>
            <a:lvl1pPr marL="0" indent="0" algn="ctr">
              <a:buNone/>
              <a:defRPr sz="9449"/>
            </a:lvl1pPr>
            <a:lvl2pPr marL="1799996" indent="0" algn="ctr">
              <a:buNone/>
              <a:defRPr sz="7874"/>
            </a:lvl2pPr>
            <a:lvl3pPr marL="3599993" indent="0" algn="ctr">
              <a:buNone/>
              <a:defRPr sz="7087"/>
            </a:lvl3pPr>
            <a:lvl4pPr marL="5399989" indent="0" algn="ctr">
              <a:buNone/>
              <a:defRPr sz="6299"/>
            </a:lvl4pPr>
            <a:lvl5pPr marL="7199986" indent="0" algn="ctr">
              <a:buNone/>
              <a:defRPr sz="6299"/>
            </a:lvl5pPr>
            <a:lvl6pPr marL="8999982" indent="0" algn="ctr">
              <a:buNone/>
              <a:defRPr sz="6299"/>
            </a:lvl6pPr>
            <a:lvl7pPr marL="10799978" indent="0" algn="ctr">
              <a:buNone/>
              <a:defRPr sz="6299"/>
            </a:lvl7pPr>
            <a:lvl8pPr marL="12599975" indent="0" algn="ctr">
              <a:buNone/>
              <a:defRPr sz="6299"/>
            </a:lvl8pPr>
            <a:lvl9pPr marL="14399971" indent="0" algn="ctr">
              <a:buNone/>
              <a:defRPr sz="6299"/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A10E-BE2D-45EB-81FC-B961136A1368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2196-F1AD-4144-A105-801E95E76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788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A10E-BE2D-45EB-81FC-B961136A1368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2196-F1AD-4144-A105-801E95E76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300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4" y="2300034"/>
            <a:ext cx="7762444" cy="36610544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4" y="2300034"/>
            <a:ext cx="22837334" cy="36610544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A10E-BE2D-45EB-81FC-B961136A1368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2196-F1AD-4144-A105-801E95E76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038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A10E-BE2D-45EB-81FC-B961136A1368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2196-F1AD-4144-A105-801E95E76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267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4" y="10770172"/>
            <a:ext cx="31049774" cy="17970262"/>
          </a:xfrm>
        </p:spPr>
        <p:txBody>
          <a:bodyPr anchor="b"/>
          <a:lstStyle>
            <a:lvl1pPr>
              <a:defRPr sz="23622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4" y="28910440"/>
            <a:ext cx="31049774" cy="9450136"/>
          </a:xfrm>
        </p:spPr>
        <p:txBody>
          <a:bodyPr/>
          <a:lstStyle>
            <a:lvl1pPr marL="0" indent="0">
              <a:buNone/>
              <a:defRPr sz="9449">
                <a:solidFill>
                  <a:schemeClr val="tx1"/>
                </a:solidFill>
              </a:defRPr>
            </a:lvl1pPr>
            <a:lvl2pPr marL="1799996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2pPr>
            <a:lvl3pPr marL="3599993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3pPr>
            <a:lvl4pPr marL="5399989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4pPr>
            <a:lvl5pPr marL="7199986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5pPr>
            <a:lvl6pPr marL="8999982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6pPr>
            <a:lvl7pPr marL="10799978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7pPr>
            <a:lvl8pPr marL="12599975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8pPr>
            <a:lvl9pPr marL="14399971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A10E-BE2D-45EB-81FC-B961136A1368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2196-F1AD-4144-A105-801E95E76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66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11500170"/>
            <a:ext cx="15299889" cy="2741040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11500170"/>
            <a:ext cx="15299889" cy="2741040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A10E-BE2D-45EB-81FC-B961136A1368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2196-F1AD-4144-A105-801E95E76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996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00044"/>
            <a:ext cx="31049774" cy="8350126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5" y="10590160"/>
            <a:ext cx="15229574" cy="5190073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5" y="15780233"/>
            <a:ext cx="15229574" cy="23210346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9" y="10590160"/>
            <a:ext cx="15304578" cy="5190073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9" y="15780233"/>
            <a:ext cx="15304578" cy="23210346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A10E-BE2D-45EB-81FC-B961136A1368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2196-F1AD-4144-A105-801E95E76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75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A10E-BE2D-45EB-81FC-B961136A1368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2196-F1AD-4144-A105-801E95E76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04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A10E-BE2D-45EB-81FC-B961136A1368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2196-F1AD-4144-A105-801E95E76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11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880042"/>
            <a:ext cx="11610853" cy="1008014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6220102"/>
            <a:ext cx="18224867" cy="30700453"/>
          </a:xfrm>
        </p:spPr>
        <p:txBody>
          <a:bodyPr/>
          <a:lstStyle>
            <a:lvl1pPr>
              <a:defRPr sz="12598"/>
            </a:lvl1pPr>
            <a:lvl2pPr>
              <a:defRPr sz="11024"/>
            </a:lvl2pPr>
            <a:lvl3pPr>
              <a:defRPr sz="9449"/>
            </a:lvl3pPr>
            <a:lvl4pPr>
              <a:defRPr sz="7874"/>
            </a:lvl4pPr>
            <a:lvl5pPr>
              <a:defRPr sz="7874"/>
            </a:lvl5pPr>
            <a:lvl6pPr>
              <a:defRPr sz="7874"/>
            </a:lvl6pPr>
            <a:lvl7pPr>
              <a:defRPr sz="7874"/>
            </a:lvl7pPr>
            <a:lvl8pPr>
              <a:defRPr sz="7874"/>
            </a:lvl8pPr>
            <a:lvl9pPr>
              <a:defRPr sz="7874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2960191"/>
            <a:ext cx="11610853" cy="24010358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A10E-BE2D-45EB-81FC-B961136A1368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2196-F1AD-4144-A105-801E95E76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80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880042"/>
            <a:ext cx="11610853" cy="1008014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6220102"/>
            <a:ext cx="18224867" cy="30700453"/>
          </a:xfrm>
        </p:spPr>
        <p:txBody>
          <a:bodyPr anchor="t"/>
          <a:lstStyle>
            <a:lvl1pPr marL="0" indent="0">
              <a:buNone/>
              <a:defRPr sz="12598"/>
            </a:lvl1pPr>
            <a:lvl2pPr marL="1799996" indent="0">
              <a:buNone/>
              <a:defRPr sz="11024"/>
            </a:lvl2pPr>
            <a:lvl3pPr marL="3599993" indent="0">
              <a:buNone/>
              <a:defRPr sz="9449"/>
            </a:lvl3pPr>
            <a:lvl4pPr marL="5399989" indent="0">
              <a:buNone/>
              <a:defRPr sz="7874"/>
            </a:lvl4pPr>
            <a:lvl5pPr marL="7199986" indent="0">
              <a:buNone/>
              <a:defRPr sz="7874"/>
            </a:lvl5pPr>
            <a:lvl6pPr marL="8999982" indent="0">
              <a:buNone/>
              <a:defRPr sz="7874"/>
            </a:lvl6pPr>
            <a:lvl7pPr marL="10799978" indent="0">
              <a:buNone/>
              <a:defRPr sz="7874"/>
            </a:lvl7pPr>
            <a:lvl8pPr marL="12599975" indent="0">
              <a:buNone/>
              <a:defRPr sz="7874"/>
            </a:lvl8pPr>
            <a:lvl9pPr marL="14399971" indent="0">
              <a:buNone/>
              <a:defRPr sz="7874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2960191"/>
            <a:ext cx="11610853" cy="24010358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A10E-BE2D-45EB-81FC-B961136A1368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2196-F1AD-4144-A105-801E95E76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193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2300044"/>
            <a:ext cx="31049774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11500170"/>
            <a:ext cx="31049774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40040601"/>
            <a:ext cx="8099941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EA10E-BE2D-45EB-81FC-B961136A1368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40040601"/>
            <a:ext cx="12149912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40040601"/>
            <a:ext cx="8099941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12196-F1AD-4144-A105-801E95E76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96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599993" rtl="0" eaLnBrk="1" latinLnBrk="1" hangingPunct="1">
        <a:lnSpc>
          <a:spcPct val="90000"/>
        </a:lnSpc>
        <a:spcBef>
          <a:spcPct val="0"/>
        </a:spcBef>
        <a:buNone/>
        <a:defRPr sz="173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98" indent="-899998" algn="l" defTabSz="3599993" rtl="0" eaLnBrk="1" latinLnBrk="1" hangingPunct="1">
        <a:lnSpc>
          <a:spcPct val="90000"/>
        </a:lnSpc>
        <a:spcBef>
          <a:spcPts val="3937"/>
        </a:spcBef>
        <a:buFont typeface="Arial" panose="020B0604020202020204" pitchFamily="34" charset="0"/>
        <a:buChar char="•"/>
        <a:defRPr sz="11024" kern="1200">
          <a:solidFill>
            <a:schemeClr val="tx1"/>
          </a:solidFill>
          <a:latin typeface="+mn-lt"/>
          <a:ea typeface="+mn-ea"/>
          <a:cs typeface="+mn-cs"/>
        </a:defRPr>
      </a:lvl1pPr>
      <a:lvl2pPr marL="2699995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2pPr>
      <a:lvl3pPr marL="4499991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874" kern="1200">
          <a:solidFill>
            <a:schemeClr val="tx1"/>
          </a:solidFill>
          <a:latin typeface="+mn-lt"/>
          <a:ea typeface="+mn-ea"/>
          <a:cs typeface="+mn-cs"/>
        </a:defRPr>
      </a:lvl3pPr>
      <a:lvl4pPr marL="6299987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8099984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9899980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1699977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3499973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5299969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1pPr>
      <a:lvl2pPr marL="1799996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599993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399989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7199986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8999982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0799978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2599975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4399971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001978" y="1302820"/>
            <a:ext cx="14535078" cy="39954340"/>
            <a:chOff x="20515133" y="1264720"/>
            <a:chExt cx="14535078" cy="39954340"/>
          </a:xfrm>
        </p:grpSpPr>
        <p:grpSp>
          <p:nvGrpSpPr>
            <p:cNvPr id="13" name="Group 12"/>
            <p:cNvGrpSpPr/>
            <p:nvPr/>
          </p:nvGrpSpPr>
          <p:grpSpPr>
            <a:xfrm>
              <a:off x="20515133" y="3911598"/>
              <a:ext cx="14535078" cy="37307462"/>
              <a:chOff x="-6377117" y="2800349"/>
              <a:chExt cx="14535078" cy="3730746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377117" y="2800349"/>
                <a:ext cx="14535076" cy="11628061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377117" y="15754199"/>
                <a:ext cx="14535076" cy="11628061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377117" y="28479749"/>
                <a:ext cx="14535078" cy="1162806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21076347" y="1264720"/>
              <a:ext cx="1341264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600" b="1" dirty="0" smtClean="0"/>
                <a:t>Total(326,512)</a:t>
              </a:r>
              <a:endParaRPr lang="ko-KR" altLang="en-US" sz="16600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 rot="16200000">
            <a:off x="80246" y="9018447"/>
            <a:ext cx="4914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/>
              <a:t>PCA</a:t>
            </a:r>
            <a:endParaRPr lang="ko-KR" altLang="en-US" sz="9600" b="1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80246" y="21972297"/>
            <a:ext cx="4914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/>
              <a:t>TSNE</a:t>
            </a:r>
            <a:endParaRPr lang="ko-KR" altLang="en-US" sz="9600" b="1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573244" y="34697848"/>
            <a:ext cx="4914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/>
              <a:t>UMAP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152666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4438106" y="1515881"/>
            <a:ext cx="70800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/>
              <a:t>PCA</a:t>
            </a:r>
            <a:endParaRPr lang="ko-KR" altLang="en-US" sz="115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5381854" y="1515881"/>
            <a:ext cx="70800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/>
              <a:t>TSNE</a:t>
            </a:r>
            <a:endParaRPr lang="ko-KR" altLang="en-US" sz="115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6009576" y="1515881"/>
            <a:ext cx="70800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/>
              <a:t>UMAP</a:t>
            </a:r>
            <a:endParaRPr lang="ko-KR" altLang="en-US" sz="115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198108" y="3976349"/>
            <a:ext cx="32483332" cy="7620000"/>
            <a:chOff x="1383246" y="3377929"/>
            <a:chExt cx="32483332" cy="7620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34" y="3377929"/>
              <a:ext cx="9525000" cy="762000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1578" y="3377929"/>
              <a:ext cx="9525000" cy="762000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3855" y="3377929"/>
              <a:ext cx="9525000" cy="762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7" name="TextBox 26"/>
            <p:cNvSpPr txBox="1"/>
            <p:nvPr/>
          </p:nvSpPr>
          <p:spPr>
            <a:xfrm rot="16200000">
              <a:off x="350554" y="6587765"/>
              <a:ext cx="32657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/>
                <a:t>Total</a:t>
              </a:r>
              <a:endParaRPr lang="ko-KR" altLang="en-US" sz="7200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752576" y="19625651"/>
            <a:ext cx="32928864" cy="7620000"/>
            <a:chOff x="1383247" y="16653851"/>
            <a:chExt cx="32928864" cy="7620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1666" y="16653851"/>
              <a:ext cx="9525000" cy="762000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87111" y="16653851"/>
              <a:ext cx="9525000" cy="762000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9388" y="16653851"/>
              <a:ext cx="9525000" cy="762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8" name="TextBox 27"/>
            <p:cNvSpPr txBox="1"/>
            <p:nvPr/>
          </p:nvSpPr>
          <p:spPr>
            <a:xfrm rot="16200000">
              <a:off x="350555" y="19863687"/>
              <a:ext cx="32657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/>
                <a:t>N1M1</a:t>
              </a:r>
              <a:endParaRPr lang="ko-KR" altLang="en-US" sz="7200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752576" y="27645156"/>
            <a:ext cx="32928865" cy="7620001"/>
            <a:chOff x="1383247" y="24673356"/>
            <a:chExt cx="32928865" cy="762000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1666" y="24673357"/>
              <a:ext cx="9525000" cy="762000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87112" y="24673357"/>
              <a:ext cx="9525000" cy="762000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9388" y="24673356"/>
              <a:ext cx="9525000" cy="762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9" name="TextBox 28"/>
            <p:cNvSpPr txBox="1"/>
            <p:nvPr/>
          </p:nvSpPr>
          <p:spPr>
            <a:xfrm rot="16200000">
              <a:off x="350555" y="27883192"/>
              <a:ext cx="32657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/>
                <a:t>N2M2</a:t>
              </a:r>
              <a:endParaRPr lang="ko-KR" altLang="en-US" sz="72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383246" y="11596349"/>
            <a:ext cx="33298194" cy="7620000"/>
            <a:chOff x="1013917" y="8624549"/>
            <a:chExt cx="33298194" cy="762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87111" y="8624549"/>
              <a:ext cx="9525000" cy="762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9388" y="8624549"/>
              <a:ext cx="9525000" cy="762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1666" y="8624549"/>
              <a:ext cx="9525000" cy="762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 rot="16200000">
              <a:off x="-533364" y="11465053"/>
              <a:ext cx="503355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b="1" dirty="0" smtClean="0"/>
                <a:t>Total</a:t>
              </a:r>
            </a:p>
            <a:p>
              <a:pPr algn="ctr"/>
              <a:r>
                <a:rPr lang="en-US" altLang="ko-KR" sz="6000" b="1" dirty="0" smtClean="0"/>
                <a:t>(N1M1 + N2M2)</a:t>
              </a:r>
              <a:endParaRPr lang="ko-KR" altLang="en-US" sz="6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256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704" y="17067603"/>
            <a:ext cx="33097131" cy="94563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703" y="26028723"/>
            <a:ext cx="33097131" cy="94563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701" y="7975855"/>
            <a:ext cx="33097132" cy="94563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633131" y="13613597"/>
            <a:ext cx="3265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/>
              <a:t>Total</a:t>
            </a:r>
            <a:endParaRPr lang="ko-KR" altLang="en-US" sz="8800" b="1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633131" y="22705345"/>
            <a:ext cx="3265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/>
              <a:t>N1M1</a:t>
            </a:r>
            <a:endParaRPr lang="ko-KR" altLang="en-US" sz="8800" b="1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633131" y="31666465"/>
            <a:ext cx="3265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/>
              <a:t>N2M2</a:t>
            </a:r>
            <a:endParaRPr lang="ko-KR" alt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98712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9791700"/>
            <a:ext cx="342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/>
              <a:t>PCA</a:t>
            </a:r>
            <a:endParaRPr lang="ko-KR" altLang="en-US" sz="96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139899" y="3657600"/>
            <a:ext cx="31094234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925050" y="1539196"/>
            <a:ext cx="1905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 smtClean="0"/>
              <a:t>세포 개수 조절 </a:t>
            </a:r>
            <a:r>
              <a:rPr lang="en-US" altLang="ko-KR" sz="9600" b="1" dirty="0" smtClean="0"/>
              <a:t>(Total data)</a:t>
            </a:r>
            <a:r>
              <a:rPr lang="ko-KR" altLang="en-US" sz="9600" b="1" dirty="0" smtClean="0"/>
              <a:t> </a:t>
            </a:r>
            <a:r>
              <a:rPr lang="en-US" altLang="ko-KR" sz="9600" b="1" dirty="0" smtClean="0"/>
              <a:t>(A-H)</a:t>
            </a:r>
            <a:endParaRPr lang="ko-KR" altLang="en-US" sz="9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5104" y="3833055"/>
            <a:ext cx="1165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/>
              <a:t>Before</a:t>
            </a:r>
            <a:endParaRPr lang="ko-KR" altLang="en-US" sz="9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1864471" y="3833055"/>
            <a:ext cx="1165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/>
              <a:t>After</a:t>
            </a:r>
            <a:endParaRPr lang="ko-KR" altLang="en-US" sz="96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233" y="5372099"/>
            <a:ext cx="14535076" cy="116280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867" y="5372100"/>
            <a:ext cx="14535076" cy="116280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04800" y="22098000"/>
            <a:ext cx="342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/>
              <a:t>TSNE</a:t>
            </a:r>
            <a:endParaRPr lang="ko-KR" altLang="en-US" sz="96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867" y="18325950"/>
            <a:ext cx="14535076" cy="116280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233" y="18325949"/>
            <a:ext cx="14535076" cy="1162806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04799" y="36080700"/>
            <a:ext cx="4072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/>
              <a:t>UMAP</a:t>
            </a:r>
            <a:endParaRPr lang="ko-KR" altLang="en-US" sz="96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866" y="31051499"/>
            <a:ext cx="14535077" cy="116280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233" y="31051499"/>
            <a:ext cx="14535078" cy="1162806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139899" y="5638800"/>
            <a:ext cx="31094234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896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207669" y="17161669"/>
            <a:ext cx="30861000" cy="7620000"/>
            <a:chOff x="4207669" y="16723519"/>
            <a:chExt cx="30861000" cy="7620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669" y="16723519"/>
              <a:ext cx="9525000" cy="762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5669" y="16723519"/>
              <a:ext cx="9525000" cy="762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43669" y="16723519"/>
              <a:ext cx="9525000" cy="76200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207669" y="26210419"/>
            <a:ext cx="30861000" cy="7620000"/>
            <a:chOff x="4207669" y="26210419"/>
            <a:chExt cx="30861000" cy="762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669" y="26210419"/>
              <a:ext cx="9525000" cy="762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5669" y="26210419"/>
              <a:ext cx="9525000" cy="762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43669" y="26210419"/>
              <a:ext cx="9525000" cy="762000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4207669" y="8112919"/>
            <a:ext cx="30861000" cy="7620000"/>
            <a:chOff x="4207669" y="8112919"/>
            <a:chExt cx="30861000" cy="7620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669" y="8112919"/>
              <a:ext cx="9525000" cy="762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5669" y="8112919"/>
              <a:ext cx="9525000" cy="762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43669" y="8112919"/>
              <a:ext cx="9525000" cy="76200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5484018" y="5392445"/>
            <a:ext cx="404098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 smtClean="0"/>
              <a:t>PCA</a:t>
            </a:r>
            <a:endParaRPr lang="ko-KR" altLang="en-US" sz="115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7617678" y="5392445"/>
            <a:ext cx="404098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 smtClean="0"/>
              <a:t>TSNE</a:t>
            </a:r>
            <a:endParaRPr lang="ko-KR" altLang="en-US" sz="115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7798139" y="5392445"/>
            <a:ext cx="501605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 smtClean="0"/>
              <a:t>UMAP</a:t>
            </a:r>
            <a:endParaRPr lang="ko-KR" altLang="en-US" sz="11500" b="1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1546872" y="11111658"/>
            <a:ext cx="75241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smtClean="0"/>
              <a:t>Total</a:t>
            </a:r>
          </a:p>
          <a:p>
            <a:pPr algn="ctr"/>
            <a:r>
              <a:rPr lang="en-US" altLang="ko-KR" sz="7200" b="1" dirty="0" smtClean="0"/>
              <a:t>(N1M1 + N2M2)</a:t>
            </a:r>
            <a:endParaRPr lang="ko-KR" altLang="en-US" sz="7200" b="1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-1546873" y="20442788"/>
            <a:ext cx="7524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smtClean="0"/>
              <a:t>N1M1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-1546873" y="29219920"/>
            <a:ext cx="7524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smtClean="0"/>
              <a:t>N2M2</a:t>
            </a:r>
          </a:p>
        </p:txBody>
      </p:sp>
    </p:spTree>
    <p:extLst>
      <p:ext uri="{BB962C8B-B14F-4D97-AF65-F5344CB8AC3E}">
        <p14:creationId xmlns:p14="http://schemas.microsoft.com/office/powerpoint/2010/main" val="2373046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968</TotalTime>
  <Words>48</Words>
  <Application>Microsoft Office PowerPoint</Application>
  <PresentationFormat>Custom</PresentationFormat>
  <Paragraphs>30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맑은 고딕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Jihoon Park</dc:creator>
  <cp:lastModifiedBy>Jihoon Park</cp:lastModifiedBy>
  <cp:revision>20</cp:revision>
  <dcterms:created xsi:type="dcterms:W3CDTF">2023-05-09T06:16:39Z</dcterms:created>
  <dcterms:modified xsi:type="dcterms:W3CDTF">2023-05-19T06:54:29Z</dcterms:modified>
</cp:coreProperties>
</file>